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68" y="52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audio1.wav>
</file>

<file path=ppt/media/audio10.wav>
</file>

<file path=ppt/media/audio1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72101-E926-49BA-BC83-29D717ADA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86C2A7B-CE9E-48D8-BD8E-4136AE18F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47A08-DB53-413A-858A-B28663588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912B9D-C63E-4018-8785-E593131AA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9D6592-462D-4943-9B25-53F94AF69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63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1E82D-3BEA-4B68-9EDC-BE22A7BD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5EBEFA-D540-4B12-A807-9F2E0F294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AA97F6-5B68-48C3-947F-837342F4A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DDA1F1-0E83-42A2-88A9-AD7CC419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52D043-7734-4083-A2D2-63B0702AE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609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DC50A63-1163-4826-9093-4861BF4AD8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697AF7-0345-4929-AD76-278B7A1C9F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E31C11-22DA-4195-918E-9436AA0C7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049D50-5BAD-4C53-8C92-B15094D8E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843642-DAA2-43DE-B271-414184A86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6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BEFF0E-5339-4974-A2F6-A7967FCA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3F369A-65FD-40E5-99BF-0110BAF70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04B815-4845-444E-B7B1-3F65B96A4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4BD95C-4D5A-4F30-B452-A68526C36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E2443F-FFD4-4540-A715-78BAD02CB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81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C618E0-D4C1-46CE-960C-26C8C360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D39206-64B5-469A-840C-1CDEC64A5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CBBD23-5294-41F0-95C9-43441B8A3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9EE8CB-CF27-4B05-99F4-ECC247791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60C4C4-2090-417B-8467-853B448E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500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A58171-94ED-4BEB-8CC7-23BB3E5E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746907-CD20-4343-91F3-62B4C917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8CB4EE-B5C5-40D9-AC75-88C928829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2917C2-0876-4A37-99C1-A40F1965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2C0A0C-D040-4EE4-8123-8BC1BF128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D67591-8D04-4489-A93E-0208A882D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30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344700-C8C8-4282-B77E-9D8305D93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40130C-3E23-4423-96A2-3256B3AE1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D1902A-5AC5-4EF0-A90B-73CEFEDF33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5B37497-7DC9-4B3A-9F1A-4E4F81C6AC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FCC2DF0-FBA3-44DC-8992-88EDA16F6B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4B78DF-E833-442B-9914-FC7739D21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41ABA23-EDC1-49DD-8D1A-0C6FA4AE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B4AC07-E8A2-4BD0-9283-4DF28CAAC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7680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707C7-F9B3-4E67-8C12-A9B4FB5F8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EEB0E1-9EA4-4FC3-BF3E-7DD4604A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1E068D-F642-4817-9E43-BF383FE6C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32B201-ACBE-43B3-ABF2-F95CCBAD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391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9966ED-68A8-4C6C-842A-6ED237549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BA5069-F70E-457E-A1AD-6647CF89B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2A6557A-8B9F-4F57-9CEA-CF3666A0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40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9BD00A-E915-4872-9D9A-429FFAE72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0B9AC7-7983-409A-B49B-40C5C52E5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0E7BB9-8C09-484B-BF66-BEE2D5F95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88E13A-1678-4DA2-991C-D74277353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BAA5B3-C25B-4A3E-BB91-DDA5DFC76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881CFB-713E-4AF5-A9A3-82870756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5256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251E92-B962-43B4-96DD-28A23A999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8F1C23-AE7C-4F94-9B59-AF24B4A268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A294EF-7879-403B-8B77-D327FC24A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A89234F-1D5A-4801-A489-8F4D89352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26097C-5648-4E10-9654-9492E781B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DA737C-1EB6-407B-9C26-EE6B05228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413709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62580B-40F4-4EB3-8AE5-614ABE6A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85A9BD-9CCE-4DB8-86E9-F3C4D4F8F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68827A-CF0E-48BF-ADB5-CA625B69A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490DB-8BA6-4F9E-A34F-47F514B6B82C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A4AC71-8062-4C30-8AB5-381404C88A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F98BFF-2C3A-48ED-B6FE-A2A305EE86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26390-45DF-43DA-8461-0A665C7FC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833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1.png"  /><Relationship Id="rId5" Type="http://schemas.openxmlformats.org/officeDocument/2006/relationships/audio" Target="../media/audio1.wav"  /><Relationship Id="rId6" Type="http://schemas.microsoft.com/office/2007/relationships/media" Target="../media/audio1.wav"  /><Relationship Id="rId7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audio" Target="../media/audio10.wav"  /><Relationship Id="rId3" Type="http://schemas.microsoft.com/office/2007/relationships/media" Target="../media/audio10.wav"  /><Relationship Id="rId4" Type="http://schemas.openxmlformats.org/officeDocument/2006/relationships/image" Target="../media/image3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Relationship Id="rId3" Type="http://schemas.openxmlformats.org/officeDocument/2006/relationships/audio" Target="../media/audio11.wav"  /><Relationship Id="rId4" Type="http://schemas.microsoft.com/office/2007/relationships/media" Target="../media/audio11.wav"  /><Relationship Id="rId5" Type="http://schemas.openxmlformats.org/officeDocument/2006/relationships/image" Target="../media/image3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jpeg"  /><Relationship Id="rId3" Type="http://schemas.openxmlformats.org/officeDocument/2006/relationships/audio" Target="../media/audio2.wav"  /><Relationship Id="rId4" Type="http://schemas.microsoft.com/office/2007/relationships/media" Target="../media/audio2.wav"  /><Relationship Id="rId5" Type="http://schemas.openxmlformats.org/officeDocument/2006/relationships/image" Target="../media/image3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jpeg"  /><Relationship Id="rId4" Type="http://schemas.openxmlformats.org/officeDocument/2006/relationships/audio" Target="../media/audio3.wav"  /><Relationship Id="rId5" Type="http://schemas.microsoft.com/office/2007/relationships/media" Target="../media/audio3.wav"  /><Relationship Id="rId6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jpeg"  /><Relationship Id="rId3" Type="http://schemas.openxmlformats.org/officeDocument/2006/relationships/audio" Target="../media/audio4.wav"  /><Relationship Id="rId4" Type="http://schemas.microsoft.com/office/2007/relationships/media" Target="../media/audio4.wav"  /><Relationship Id="rId5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jpeg"  /><Relationship Id="rId3" Type="http://schemas.openxmlformats.org/officeDocument/2006/relationships/audio" Target="../media/audio5.wav"  /><Relationship Id="rId4" Type="http://schemas.microsoft.com/office/2007/relationships/media" Target="../media/audio5.wav"  /><Relationship Id="rId5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jpeg"  /><Relationship Id="rId3" Type="http://schemas.openxmlformats.org/officeDocument/2006/relationships/audio" Target="../media/audio6.wav"  /><Relationship Id="rId4" Type="http://schemas.microsoft.com/office/2007/relationships/media" Target="../media/audio6.wav"  /><Relationship Id="rId5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jpeg"  /><Relationship Id="rId3" Type="http://schemas.openxmlformats.org/officeDocument/2006/relationships/audio" Target="../media/audio7.wav"  /><Relationship Id="rId4" Type="http://schemas.microsoft.com/office/2007/relationships/media" Target="../media/audio7.wav"  /><Relationship Id="rId5" Type="http://schemas.openxmlformats.org/officeDocument/2006/relationships/image" Target="../media/image3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jpeg"  /><Relationship Id="rId3" Type="http://schemas.openxmlformats.org/officeDocument/2006/relationships/audio" Target="../media/audio8.wav"  /><Relationship Id="rId4" Type="http://schemas.microsoft.com/office/2007/relationships/media" Target="../media/audio8.wav"  /><Relationship Id="rId5" Type="http://schemas.openxmlformats.org/officeDocument/2006/relationships/image" Target="../media/image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Relationship Id="rId3" Type="http://schemas.openxmlformats.org/officeDocument/2006/relationships/image" Target="../media/image13.jpeg"  /><Relationship Id="rId4" Type="http://schemas.openxmlformats.org/officeDocument/2006/relationships/image" Target="../media/image14.png"  /><Relationship Id="rId5" Type="http://schemas.openxmlformats.org/officeDocument/2006/relationships/image" Target="../media/image15.png"  /><Relationship Id="rId6" Type="http://schemas.openxmlformats.org/officeDocument/2006/relationships/audio" Target="../media/audio9.wav"  /><Relationship Id="rId7" Type="http://schemas.microsoft.com/office/2007/relationships/media" Target="../media/audio9.wav"  /><Relationship Id="rId8" Type="http://schemas.openxmlformats.org/officeDocument/2006/relationships/image" Target="../media/image3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자유형: 도형 9"/>
          <p:cNvSpPr/>
          <p:nvPr/>
        </p:nvSpPr>
        <p:spPr>
          <a:xfrm>
            <a:off x="4903488" y="1"/>
            <a:ext cx="7288512" cy="4643369"/>
          </a:xfrm>
          <a:custGeom>
            <a:avLst/>
            <a:gdLst>
              <a:gd name="connsiteX0" fmla="*/ 0 w 5551152"/>
              <a:gd name="connsiteY0" fmla="*/ 0 h 3599797"/>
              <a:gd name="connsiteX1" fmla="*/ 5551152 w 5551152"/>
              <a:gd name="connsiteY1" fmla="*/ 0 h 3599797"/>
              <a:gd name="connsiteX2" fmla="*/ 5551152 w 5551152"/>
              <a:gd name="connsiteY2" fmla="*/ 1753376 h 3599797"/>
              <a:gd name="connsiteX3" fmla="*/ 5427376 w 5551152"/>
              <a:gd name="connsiteY3" fmla="*/ 1785912 h 3599797"/>
              <a:gd name="connsiteX4" fmla="*/ 4839952 w 5551152"/>
              <a:gd name="connsiteY4" fmla="*/ 2039157 h 3599797"/>
              <a:gd name="connsiteX5" fmla="*/ 4667232 w 5551152"/>
              <a:gd name="connsiteY5" fmla="*/ 3552998 h 3599797"/>
              <a:gd name="connsiteX6" fmla="*/ 3234672 w 5551152"/>
              <a:gd name="connsiteY6" fmla="*/ 3383281 h 3599797"/>
              <a:gd name="connsiteX7" fmla="*/ 2015472 w 5551152"/>
              <a:gd name="connsiteY7" fmla="*/ 2841798 h 3599797"/>
              <a:gd name="connsiteX8" fmla="*/ 1863072 w 5551152"/>
              <a:gd name="connsiteY8" fmla="*/ 2367281 h 3599797"/>
              <a:gd name="connsiteX9" fmla="*/ 1249199 w 5551152"/>
              <a:gd name="connsiteY9" fmla="*/ 1783572 h 3599797"/>
              <a:gd name="connsiteX10" fmla="*/ 1944352 w 5551152"/>
              <a:gd name="connsiteY10" fmla="*/ 1084118 h 3599797"/>
              <a:gd name="connsiteX11" fmla="*/ 24641 w 5551152"/>
              <a:gd name="connsiteY11" fmla="*/ 43978 h 3599797"/>
              <a:gd name="connsiteX0" fmla="*/ 0 w 5551152"/>
              <a:gd name="connsiteY0" fmla="*/ 0 h 3599797"/>
              <a:gd name="connsiteX1" fmla="*/ 5551152 w 5551152"/>
              <a:gd name="connsiteY1" fmla="*/ 0 h 3599797"/>
              <a:gd name="connsiteX2" fmla="*/ 5551152 w 5551152"/>
              <a:gd name="connsiteY2" fmla="*/ 1753376 h 3599797"/>
              <a:gd name="connsiteX3" fmla="*/ 5427376 w 5551152"/>
              <a:gd name="connsiteY3" fmla="*/ 1785912 h 3599797"/>
              <a:gd name="connsiteX4" fmla="*/ 4839952 w 5551152"/>
              <a:gd name="connsiteY4" fmla="*/ 2039157 h 3599797"/>
              <a:gd name="connsiteX5" fmla="*/ 4667232 w 5551152"/>
              <a:gd name="connsiteY5" fmla="*/ 3552998 h 3599797"/>
              <a:gd name="connsiteX6" fmla="*/ 3234672 w 5551152"/>
              <a:gd name="connsiteY6" fmla="*/ 3383281 h 3599797"/>
              <a:gd name="connsiteX7" fmla="*/ 2015472 w 5551152"/>
              <a:gd name="connsiteY7" fmla="*/ 2841798 h 3599797"/>
              <a:gd name="connsiteX8" fmla="*/ 1863072 w 5551152"/>
              <a:gd name="connsiteY8" fmla="*/ 2367281 h 3599797"/>
              <a:gd name="connsiteX9" fmla="*/ 1249199 w 5551152"/>
              <a:gd name="connsiteY9" fmla="*/ 1783572 h 3599797"/>
              <a:gd name="connsiteX10" fmla="*/ 2442192 w 5551152"/>
              <a:gd name="connsiteY10" fmla="*/ 1574799 h 3599797"/>
              <a:gd name="connsiteX11" fmla="*/ 24641 w 5551152"/>
              <a:gd name="connsiteY11" fmla="*/ 43978 h 3599797"/>
              <a:gd name="connsiteX12" fmla="*/ 0 w 5551152"/>
              <a:gd name="connsiteY12" fmla="*/ 0 h 3599797"/>
              <a:gd name="connsiteX0" fmla="*/ 0 w 5551152"/>
              <a:gd name="connsiteY0" fmla="*/ 0 h 3599797"/>
              <a:gd name="connsiteX1" fmla="*/ 5551152 w 5551152"/>
              <a:gd name="connsiteY1" fmla="*/ 0 h 3599797"/>
              <a:gd name="connsiteX2" fmla="*/ 5551152 w 5551152"/>
              <a:gd name="connsiteY2" fmla="*/ 1753376 h 3599797"/>
              <a:gd name="connsiteX3" fmla="*/ 5427376 w 5551152"/>
              <a:gd name="connsiteY3" fmla="*/ 1785912 h 3599797"/>
              <a:gd name="connsiteX4" fmla="*/ 4839952 w 5551152"/>
              <a:gd name="connsiteY4" fmla="*/ 2039157 h 3599797"/>
              <a:gd name="connsiteX5" fmla="*/ 4667232 w 5551152"/>
              <a:gd name="connsiteY5" fmla="*/ 3552998 h 3599797"/>
              <a:gd name="connsiteX6" fmla="*/ 3234672 w 5551152"/>
              <a:gd name="connsiteY6" fmla="*/ 3383281 h 3599797"/>
              <a:gd name="connsiteX7" fmla="*/ 2015472 w 5551152"/>
              <a:gd name="connsiteY7" fmla="*/ 2841798 h 3599797"/>
              <a:gd name="connsiteX8" fmla="*/ 1863072 w 5551152"/>
              <a:gd name="connsiteY8" fmla="*/ 2367281 h 3599797"/>
              <a:gd name="connsiteX9" fmla="*/ 1249199 w 5551152"/>
              <a:gd name="connsiteY9" fmla="*/ 1783572 h 3599797"/>
              <a:gd name="connsiteX10" fmla="*/ 2513312 w 5551152"/>
              <a:gd name="connsiteY10" fmla="*/ 1239519 h 3599797"/>
              <a:gd name="connsiteX11" fmla="*/ 24641 w 5551152"/>
              <a:gd name="connsiteY11" fmla="*/ 43978 h 3599797"/>
              <a:gd name="connsiteX12" fmla="*/ 0 w 5551152"/>
              <a:gd name="connsiteY12" fmla="*/ 0 h 3599797"/>
              <a:gd name="connsiteX0" fmla="*/ 0 w 5551152"/>
              <a:gd name="connsiteY0" fmla="*/ 0 h 3599797"/>
              <a:gd name="connsiteX1" fmla="*/ 5551152 w 5551152"/>
              <a:gd name="connsiteY1" fmla="*/ 0 h 3599797"/>
              <a:gd name="connsiteX2" fmla="*/ 5551152 w 5551152"/>
              <a:gd name="connsiteY2" fmla="*/ 1753376 h 3599797"/>
              <a:gd name="connsiteX3" fmla="*/ 5427376 w 5551152"/>
              <a:gd name="connsiteY3" fmla="*/ 1785912 h 3599797"/>
              <a:gd name="connsiteX4" fmla="*/ 4839952 w 5551152"/>
              <a:gd name="connsiteY4" fmla="*/ 2039157 h 3599797"/>
              <a:gd name="connsiteX5" fmla="*/ 4667232 w 5551152"/>
              <a:gd name="connsiteY5" fmla="*/ 3552998 h 3599797"/>
              <a:gd name="connsiteX6" fmla="*/ 3234672 w 5551152"/>
              <a:gd name="connsiteY6" fmla="*/ 3383281 h 3599797"/>
              <a:gd name="connsiteX7" fmla="*/ 2015472 w 5551152"/>
              <a:gd name="connsiteY7" fmla="*/ 2841798 h 3599797"/>
              <a:gd name="connsiteX8" fmla="*/ 1863072 w 5551152"/>
              <a:gd name="connsiteY8" fmla="*/ 2367281 h 3599797"/>
              <a:gd name="connsiteX9" fmla="*/ 1212832 w 5551152"/>
              <a:gd name="connsiteY9" fmla="*/ 2214879 h 3599797"/>
              <a:gd name="connsiteX10" fmla="*/ 2513312 w 5551152"/>
              <a:gd name="connsiteY10" fmla="*/ 1239519 h 3599797"/>
              <a:gd name="connsiteX11" fmla="*/ 24641 w 5551152"/>
              <a:gd name="connsiteY11" fmla="*/ 43978 h 3599797"/>
              <a:gd name="connsiteX12" fmla="*/ 0 w 5551152"/>
              <a:gd name="connsiteY12" fmla="*/ 0 h 3599797"/>
              <a:gd name="connsiteX0" fmla="*/ 0 w 5551152"/>
              <a:gd name="connsiteY0" fmla="*/ 0 h 3599797"/>
              <a:gd name="connsiteX1" fmla="*/ 5551152 w 5551152"/>
              <a:gd name="connsiteY1" fmla="*/ 0 h 3599797"/>
              <a:gd name="connsiteX2" fmla="*/ 5551152 w 5551152"/>
              <a:gd name="connsiteY2" fmla="*/ 1753376 h 3599797"/>
              <a:gd name="connsiteX3" fmla="*/ 5427376 w 5551152"/>
              <a:gd name="connsiteY3" fmla="*/ 1785912 h 3599797"/>
              <a:gd name="connsiteX4" fmla="*/ 4839952 w 5551152"/>
              <a:gd name="connsiteY4" fmla="*/ 2039157 h 3599797"/>
              <a:gd name="connsiteX5" fmla="*/ 4667232 w 5551152"/>
              <a:gd name="connsiteY5" fmla="*/ 3552998 h 3599797"/>
              <a:gd name="connsiteX6" fmla="*/ 3234672 w 5551152"/>
              <a:gd name="connsiteY6" fmla="*/ 3383281 h 3599797"/>
              <a:gd name="connsiteX7" fmla="*/ 2015472 w 5551152"/>
              <a:gd name="connsiteY7" fmla="*/ 2841798 h 3599797"/>
              <a:gd name="connsiteX8" fmla="*/ 2025632 w 5551152"/>
              <a:gd name="connsiteY8" fmla="*/ 2672079 h 3599797"/>
              <a:gd name="connsiteX9" fmla="*/ 1212832 w 5551152"/>
              <a:gd name="connsiteY9" fmla="*/ 2214879 h 3599797"/>
              <a:gd name="connsiteX10" fmla="*/ 2513312 w 5551152"/>
              <a:gd name="connsiteY10" fmla="*/ 1239519 h 3599797"/>
              <a:gd name="connsiteX11" fmla="*/ 24641 w 5551152"/>
              <a:gd name="connsiteY11" fmla="*/ 43978 h 3599797"/>
              <a:gd name="connsiteX12" fmla="*/ 0 w 5551152"/>
              <a:gd name="connsiteY12" fmla="*/ 0 h 3599797"/>
              <a:gd name="connsiteX0" fmla="*/ 0 w 5551152"/>
              <a:gd name="connsiteY0" fmla="*/ 0 h 3601898"/>
              <a:gd name="connsiteX1" fmla="*/ 5551152 w 5551152"/>
              <a:gd name="connsiteY1" fmla="*/ 0 h 3601898"/>
              <a:gd name="connsiteX2" fmla="*/ 5551152 w 5551152"/>
              <a:gd name="connsiteY2" fmla="*/ 1753376 h 3601898"/>
              <a:gd name="connsiteX3" fmla="*/ 5427376 w 5551152"/>
              <a:gd name="connsiteY3" fmla="*/ 1785912 h 3601898"/>
              <a:gd name="connsiteX4" fmla="*/ 4839952 w 5551152"/>
              <a:gd name="connsiteY4" fmla="*/ 2039157 h 3601898"/>
              <a:gd name="connsiteX5" fmla="*/ 4667232 w 5551152"/>
              <a:gd name="connsiteY5" fmla="*/ 3552998 h 3601898"/>
              <a:gd name="connsiteX6" fmla="*/ 3234672 w 5551152"/>
              <a:gd name="connsiteY6" fmla="*/ 3383281 h 3601898"/>
              <a:gd name="connsiteX7" fmla="*/ 2279632 w 5551152"/>
              <a:gd name="connsiteY7" fmla="*/ 3281679 h 3601898"/>
              <a:gd name="connsiteX8" fmla="*/ 2025632 w 5551152"/>
              <a:gd name="connsiteY8" fmla="*/ 2672079 h 3601898"/>
              <a:gd name="connsiteX9" fmla="*/ 1212832 w 5551152"/>
              <a:gd name="connsiteY9" fmla="*/ 2214879 h 3601898"/>
              <a:gd name="connsiteX10" fmla="*/ 2513312 w 5551152"/>
              <a:gd name="connsiteY10" fmla="*/ 1239519 h 3601898"/>
              <a:gd name="connsiteX11" fmla="*/ 24641 w 5551152"/>
              <a:gd name="connsiteY11" fmla="*/ 43978 h 3601898"/>
              <a:gd name="connsiteX12" fmla="*/ 0 w 5551152"/>
              <a:gd name="connsiteY12" fmla="*/ 0 h 3601898"/>
              <a:gd name="connsiteX0" fmla="*/ 0 w 5551152"/>
              <a:gd name="connsiteY0" fmla="*/ 0 h 4059933"/>
              <a:gd name="connsiteX1" fmla="*/ 5551152 w 5551152"/>
              <a:gd name="connsiteY1" fmla="*/ 0 h 4059933"/>
              <a:gd name="connsiteX2" fmla="*/ 5551152 w 5551152"/>
              <a:gd name="connsiteY2" fmla="*/ 1753376 h 4059933"/>
              <a:gd name="connsiteX3" fmla="*/ 5427376 w 5551152"/>
              <a:gd name="connsiteY3" fmla="*/ 1785912 h 4059933"/>
              <a:gd name="connsiteX4" fmla="*/ 4839952 w 5551152"/>
              <a:gd name="connsiteY4" fmla="*/ 2039157 h 4059933"/>
              <a:gd name="connsiteX5" fmla="*/ 4667232 w 5551152"/>
              <a:gd name="connsiteY5" fmla="*/ 3552998 h 4059933"/>
              <a:gd name="connsiteX6" fmla="*/ 3722352 w 5551152"/>
              <a:gd name="connsiteY6" fmla="*/ 4053838 h 4059933"/>
              <a:gd name="connsiteX7" fmla="*/ 2279632 w 5551152"/>
              <a:gd name="connsiteY7" fmla="*/ 3281679 h 4059933"/>
              <a:gd name="connsiteX8" fmla="*/ 2025632 w 5551152"/>
              <a:gd name="connsiteY8" fmla="*/ 2672079 h 4059933"/>
              <a:gd name="connsiteX9" fmla="*/ 1212832 w 5551152"/>
              <a:gd name="connsiteY9" fmla="*/ 2214879 h 4059933"/>
              <a:gd name="connsiteX10" fmla="*/ 2513312 w 5551152"/>
              <a:gd name="connsiteY10" fmla="*/ 1239519 h 4059933"/>
              <a:gd name="connsiteX11" fmla="*/ 24641 w 5551152"/>
              <a:gd name="connsiteY11" fmla="*/ 43978 h 4059933"/>
              <a:gd name="connsiteX12" fmla="*/ 0 w 5551152"/>
              <a:gd name="connsiteY12" fmla="*/ 0 h 4059933"/>
              <a:gd name="connsiteX0" fmla="*/ 0 w 5551152"/>
              <a:gd name="connsiteY0" fmla="*/ 0 h 4058203"/>
              <a:gd name="connsiteX1" fmla="*/ 5551152 w 5551152"/>
              <a:gd name="connsiteY1" fmla="*/ 0 h 4058203"/>
              <a:gd name="connsiteX2" fmla="*/ 5551152 w 5551152"/>
              <a:gd name="connsiteY2" fmla="*/ 1753376 h 4058203"/>
              <a:gd name="connsiteX3" fmla="*/ 5427376 w 5551152"/>
              <a:gd name="connsiteY3" fmla="*/ 1785912 h 4058203"/>
              <a:gd name="connsiteX4" fmla="*/ 4839952 w 5551152"/>
              <a:gd name="connsiteY4" fmla="*/ 2672078 h 4058203"/>
              <a:gd name="connsiteX5" fmla="*/ 4667232 w 5551152"/>
              <a:gd name="connsiteY5" fmla="*/ 3552998 h 4058203"/>
              <a:gd name="connsiteX6" fmla="*/ 3722352 w 5551152"/>
              <a:gd name="connsiteY6" fmla="*/ 4053838 h 4058203"/>
              <a:gd name="connsiteX7" fmla="*/ 2279632 w 5551152"/>
              <a:gd name="connsiteY7" fmla="*/ 3281679 h 4058203"/>
              <a:gd name="connsiteX8" fmla="*/ 2025632 w 5551152"/>
              <a:gd name="connsiteY8" fmla="*/ 2672079 h 4058203"/>
              <a:gd name="connsiteX9" fmla="*/ 1212832 w 5551152"/>
              <a:gd name="connsiteY9" fmla="*/ 2214879 h 4058203"/>
              <a:gd name="connsiteX10" fmla="*/ 2513312 w 5551152"/>
              <a:gd name="connsiteY10" fmla="*/ 1239519 h 4058203"/>
              <a:gd name="connsiteX11" fmla="*/ 24641 w 5551152"/>
              <a:gd name="connsiteY11" fmla="*/ 43978 h 4058203"/>
              <a:gd name="connsiteX12" fmla="*/ 0 w 5551152"/>
              <a:gd name="connsiteY12" fmla="*/ 0 h 4058203"/>
              <a:gd name="connsiteX0" fmla="*/ 0 w 5551152"/>
              <a:gd name="connsiteY0" fmla="*/ 0 h 4058182"/>
              <a:gd name="connsiteX1" fmla="*/ 5551152 w 5551152"/>
              <a:gd name="connsiteY1" fmla="*/ 0 h 4058182"/>
              <a:gd name="connsiteX2" fmla="*/ 5551152 w 5551152"/>
              <a:gd name="connsiteY2" fmla="*/ 1753376 h 4058182"/>
              <a:gd name="connsiteX3" fmla="*/ 5427376 w 5551152"/>
              <a:gd name="connsiteY3" fmla="*/ 1785912 h 4058182"/>
              <a:gd name="connsiteX4" fmla="*/ 4911072 w 5551152"/>
              <a:gd name="connsiteY4" fmla="*/ 2682238 h 4058182"/>
              <a:gd name="connsiteX5" fmla="*/ 4667232 w 5551152"/>
              <a:gd name="connsiteY5" fmla="*/ 3552998 h 4058182"/>
              <a:gd name="connsiteX6" fmla="*/ 3722352 w 5551152"/>
              <a:gd name="connsiteY6" fmla="*/ 4053838 h 4058182"/>
              <a:gd name="connsiteX7" fmla="*/ 2279632 w 5551152"/>
              <a:gd name="connsiteY7" fmla="*/ 3281679 h 4058182"/>
              <a:gd name="connsiteX8" fmla="*/ 2025632 w 5551152"/>
              <a:gd name="connsiteY8" fmla="*/ 2672079 h 4058182"/>
              <a:gd name="connsiteX9" fmla="*/ 1212832 w 5551152"/>
              <a:gd name="connsiteY9" fmla="*/ 2214879 h 4058182"/>
              <a:gd name="connsiteX10" fmla="*/ 2513312 w 5551152"/>
              <a:gd name="connsiteY10" fmla="*/ 1239519 h 4058182"/>
              <a:gd name="connsiteX11" fmla="*/ 24641 w 5551152"/>
              <a:gd name="connsiteY11" fmla="*/ 43978 h 4058182"/>
              <a:gd name="connsiteX12" fmla="*/ 0 w 5551152"/>
              <a:gd name="connsiteY12" fmla="*/ 0 h 4058182"/>
              <a:gd name="connsiteX0" fmla="*/ 0 w 5551152"/>
              <a:gd name="connsiteY0" fmla="*/ 0 h 4058182"/>
              <a:gd name="connsiteX1" fmla="*/ 5551152 w 5551152"/>
              <a:gd name="connsiteY1" fmla="*/ 0 h 4058182"/>
              <a:gd name="connsiteX2" fmla="*/ 5551152 w 5551152"/>
              <a:gd name="connsiteY2" fmla="*/ 1753376 h 4058182"/>
              <a:gd name="connsiteX3" fmla="*/ 5427376 w 5551152"/>
              <a:gd name="connsiteY3" fmla="*/ 1785912 h 4058182"/>
              <a:gd name="connsiteX4" fmla="*/ 4911072 w 5551152"/>
              <a:gd name="connsiteY4" fmla="*/ 2682238 h 4058182"/>
              <a:gd name="connsiteX5" fmla="*/ 4667232 w 5551152"/>
              <a:gd name="connsiteY5" fmla="*/ 3552998 h 4058182"/>
              <a:gd name="connsiteX6" fmla="*/ 3722352 w 5551152"/>
              <a:gd name="connsiteY6" fmla="*/ 4053838 h 4058182"/>
              <a:gd name="connsiteX7" fmla="*/ 2279632 w 5551152"/>
              <a:gd name="connsiteY7" fmla="*/ 3281679 h 4058182"/>
              <a:gd name="connsiteX8" fmla="*/ 2025632 w 5551152"/>
              <a:gd name="connsiteY8" fmla="*/ 2672079 h 4058182"/>
              <a:gd name="connsiteX9" fmla="*/ 1212832 w 5551152"/>
              <a:gd name="connsiteY9" fmla="*/ 2214879 h 4058182"/>
              <a:gd name="connsiteX10" fmla="*/ 1314432 w 5551152"/>
              <a:gd name="connsiteY10" fmla="*/ 1574799 h 4058182"/>
              <a:gd name="connsiteX11" fmla="*/ 24641 w 5551152"/>
              <a:gd name="connsiteY11" fmla="*/ 43978 h 4058182"/>
              <a:gd name="connsiteX12" fmla="*/ 0 w 5551152"/>
              <a:gd name="connsiteY12" fmla="*/ 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2950192 w 7288512"/>
              <a:gd name="connsiteY9" fmla="*/ 2214879 h 4058182"/>
              <a:gd name="connsiteX10" fmla="*/ 3051792 w 7288512"/>
              <a:gd name="connsiteY10" fmla="*/ 1574799 h 4058182"/>
              <a:gd name="connsiteX11" fmla="*/ 1762001 w 7288512"/>
              <a:gd name="connsiteY11" fmla="*/ 4397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2950192 w 7288512"/>
              <a:gd name="connsiteY9" fmla="*/ 2214879 h 4058182"/>
              <a:gd name="connsiteX10" fmla="*/ 3051792 w 7288512"/>
              <a:gd name="connsiteY10" fmla="*/ 1574799 h 4058182"/>
              <a:gd name="connsiteX11" fmla="*/ 1264161 w 7288512"/>
              <a:gd name="connsiteY11" fmla="*/ 99901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2950192 w 7288512"/>
              <a:gd name="connsiteY9" fmla="*/ 2214879 h 4058182"/>
              <a:gd name="connsiteX10" fmla="*/ 3051792 w 7288512"/>
              <a:gd name="connsiteY10" fmla="*/ 1574799 h 4058182"/>
              <a:gd name="connsiteX11" fmla="*/ 837441 w 7288512"/>
              <a:gd name="connsiteY11" fmla="*/ 131397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2950192 w 7288512"/>
              <a:gd name="connsiteY9" fmla="*/ 2214879 h 4058182"/>
              <a:gd name="connsiteX10" fmla="*/ 3051792 w 7288512"/>
              <a:gd name="connsiteY10" fmla="*/ 1574799 h 4058182"/>
              <a:gd name="connsiteX11" fmla="*/ 837441 w 7288512"/>
              <a:gd name="connsiteY11" fmla="*/ 131397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2950192 w 7288512"/>
              <a:gd name="connsiteY9" fmla="*/ 2214879 h 4058182"/>
              <a:gd name="connsiteX10" fmla="*/ 3254992 w 7288512"/>
              <a:gd name="connsiteY10" fmla="*/ 1706879 h 4058182"/>
              <a:gd name="connsiteX11" fmla="*/ 837441 w 7288512"/>
              <a:gd name="connsiteY11" fmla="*/ 131397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762992 w 7288512"/>
              <a:gd name="connsiteY8" fmla="*/ 2672079 h 4058182"/>
              <a:gd name="connsiteX9" fmla="*/ 3143232 w 7288512"/>
              <a:gd name="connsiteY9" fmla="*/ 2499359 h 4058182"/>
              <a:gd name="connsiteX10" fmla="*/ 3254992 w 7288512"/>
              <a:gd name="connsiteY10" fmla="*/ 1706879 h 4058182"/>
              <a:gd name="connsiteX11" fmla="*/ 837441 w 7288512"/>
              <a:gd name="connsiteY11" fmla="*/ 1313978 h 4058182"/>
              <a:gd name="connsiteX12" fmla="*/ 0 w 7288512"/>
              <a:gd name="connsiteY12" fmla="*/ 20320 h 4058182"/>
              <a:gd name="connsiteX0" fmla="*/ 0 w 7288512"/>
              <a:gd name="connsiteY0" fmla="*/ 20320 h 4058182"/>
              <a:gd name="connsiteX1" fmla="*/ 7288512 w 7288512"/>
              <a:gd name="connsiteY1" fmla="*/ 0 h 4058182"/>
              <a:gd name="connsiteX2" fmla="*/ 7288512 w 7288512"/>
              <a:gd name="connsiteY2" fmla="*/ 1753376 h 4058182"/>
              <a:gd name="connsiteX3" fmla="*/ 7164736 w 7288512"/>
              <a:gd name="connsiteY3" fmla="*/ 1785912 h 4058182"/>
              <a:gd name="connsiteX4" fmla="*/ 6648432 w 7288512"/>
              <a:gd name="connsiteY4" fmla="*/ 2682238 h 4058182"/>
              <a:gd name="connsiteX5" fmla="*/ 6404592 w 7288512"/>
              <a:gd name="connsiteY5" fmla="*/ 3552998 h 4058182"/>
              <a:gd name="connsiteX6" fmla="*/ 5459712 w 7288512"/>
              <a:gd name="connsiteY6" fmla="*/ 4053838 h 4058182"/>
              <a:gd name="connsiteX7" fmla="*/ 4016992 w 7288512"/>
              <a:gd name="connsiteY7" fmla="*/ 3281679 h 4058182"/>
              <a:gd name="connsiteX8" fmla="*/ 3823952 w 7288512"/>
              <a:gd name="connsiteY8" fmla="*/ 3027679 h 4058182"/>
              <a:gd name="connsiteX9" fmla="*/ 3143232 w 7288512"/>
              <a:gd name="connsiteY9" fmla="*/ 2499359 h 4058182"/>
              <a:gd name="connsiteX10" fmla="*/ 3254992 w 7288512"/>
              <a:gd name="connsiteY10" fmla="*/ 1706879 h 4058182"/>
              <a:gd name="connsiteX11" fmla="*/ 837441 w 7288512"/>
              <a:gd name="connsiteY11" fmla="*/ 1313978 h 4058182"/>
              <a:gd name="connsiteX12" fmla="*/ 0 w 7288512"/>
              <a:gd name="connsiteY12" fmla="*/ 20320 h 4058182"/>
              <a:gd name="connsiteX0" fmla="*/ 0 w 7288512"/>
              <a:gd name="connsiteY0" fmla="*/ 20320 h 4644939"/>
              <a:gd name="connsiteX1" fmla="*/ 7288512 w 7288512"/>
              <a:gd name="connsiteY1" fmla="*/ 0 h 4644939"/>
              <a:gd name="connsiteX2" fmla="*/ 7288512 w 7288512"/>
              <a:gd name="connsiteY2" fmla="*/ 1753376 h 4644939"/>
              <a:gd name="connsiteX3" fmla="*/ 7164736 w 7288512"/>
              <a:gd name="connsiteY3" fmla="*/ 1785912 h 4644939"/>
              <a:gd name="connsiteX4" fmla="*/ 6648432 w 7288512"/>
              <a:gd name="connsiteY4" fmla="*/ 2682238 h 4644939"/>
              <a:gd name="connsiteX5" fmla="*/ 6404592 w 7288512"/>
              <a:gd name="connsiteY5" fmla="*/ 3552998 h 4644939"/>
              <a:gd name="connsiteX6" fmla="*/ 5286992 w 7288512"/>
              <a:gd name="connsiteY6" fmla="*/ 4643118 h 4644939"/>
              <a:gd name="connsiteX7" fmla="*/ 4016992 w 7288512"/>
              <a:gd name="connsiteY7" fmla="*/ 3281679 h 4644939"/>
              <a:gd name="connsiteX8" fmla="*/ 3823952 w 7288512"/>
              <a:gd name="connsiteY8" fmla="*/ 3027679 h 4644939"/>
              <a:gd name="connsiteX9" fmla="*/ 3143232 w 7288512"/>
              <a:gd name="connsiteY9" fmla="*/ 2499359 h 4644939"/>
              <a:gd name="connsiteX10" fmla="*/ 3254992 w 7288512"/>
              <a:gd name="connsiteY10" fmla="*/ 1706879 h 4644939"/>
              <a:gd name="connsiteX11" fmla="*/ 837441 w 7288512"/>
              <a:gd name="connsiteY11" fmla="*/ 1313978 h 4644939"/>
              <a:gd name="connsiteX12" fmla="*/ 0 w 7288512"/>
              <a:gd name="connsiteY12" fmla="*/ 20320 h 4644939"/>
              <a:gd name="connsiteX0" fmla="*/ 0 w 7288512"/>
              <a:gd name="connsiteY0" fmla="*/ 20320 h 4643373"/>
              <a:gd name="connsiteX1" fmla="*/ 7288512 w 7288512"/>
              <a:gd name="connsiteY1" fmla="*/ 0 h 4643373"/>
              <a:gd name="connsiteX2" fmla="*/ 7288512 w 7288512"/>
              <a:gd name="connsiteY2" fmla="*/ 1753376 h 4643373"/>
              <a:gd name="connsiteX3" fmla="*/ 7164736 w 7288512"/>
              <a:gd name="connsiteY3" fmla="*/ 1785912 h 4643373"/>
              <a:gd name="connsiteX4" fmla="*/ 6648432 w 7288512"/>
              <a:gd name="connsiteY4" fmla="*/ 2682238 h 4643373"/>
              <a:gd name="connsiteX5" fmla="*/ 6404592 w 7288512"/>
              <a:gd name="connsiteY5" fmla="*/ 3552998 h 4643373"/>
              <a:gd name="connsiteX6" fmla="*/ 5286992 w 7288512"/>
              <a:gd name="connsiteY6" fmla="*/ 4643118 h 4643373"/>
              <a:gd name="connsiteX7" fmla="*/ 3691872 w 7288512"/>
              <a:gd name="connsiteY7" fmla="*/ 3454399 h 4643373"/>
              <a:gd name="connsiteX8" fmla="*/ 3823952 w 7288512"/>
              <a:gd name="connsiteY8" fmla="*/ 3027679 h 4643373"/>
              <a:gd name="connsiteX9" fmla="*/ 3143232 w 7288512"/>
              <a:gd name="connsiteY9" fmla="*/ 2499359 h 4643373"/>
              <a:gd name="connsiteX10" fmla="*/ 3254992 w 7288512"/>
              <a:gd name="connsiteY10" fmla="*/ 1706879 h 4643373"/>
              <a:gd name="connsiteX11" fmla="*/ 837441 w 7288512"/>
              <a:gd name="connsiteY11" fmla="*/ 1313978 h 4643373"/>
              <a:gd name="connsiteX12" fmla="*/ 0 w 7288512"/>
              <a:gd name="connsiteY12" fmla="*/ 20320 h 4643373"/>
              <a:gd name="connsiteX0" fmla="*/ 0 w 7288512"/>
              <a:gd name="connsiteY0" fmla="*/ 20320 h 4643373"/>
              <a:gd name="connsiteX1" fmla="*/ 7288512 w 7288512"/>
              <a:gd name="connsiteY1" fmla="*/ 0 h 4643373"/>
              <a:gd name="connsiteX2" fmla="*/ 7288512 w 7288512"/>
              <a:gd name="connsiteY2" fmla="*/ 1753376 h 4643373"/>
              <a:gd name="connsiteX3" fmla="*/ 7164736 w 7288512"/>
              <a:gd name="connsiteY3" fmla="*/ 1785912 h 4643373"/>
              <a:gd name="connsiteX4" fmla="*/ 6648432 w 7288512"/>
              <a:gd name="connsiteY4" fmla="*/ 2682238 h 4643373"/>
              <a:gd name="connsiteX5" fmla="*/ 6404592 w 7288512"/>
              <a:gd name="connsiteY5" fmla="*/ 3552998 h 4643373"/>
              <a:gd name="connsiteX6" fmla="*/ 5286992 w 7288512"/>
              <a:gd name="connsiteY6" fmla="*/ 4643118 h 4643373"/>
              <a:gd name="connsiteX7" fmla="*/ 3691872 w 7288512"/>
              <a:gd name="connsiteY7" fmla="*/ 3454399 h 4643373"/>
              <a:gd name="connsiteX8" fmla="*/ 3539472 w 7288512"/>
              <a:gd name="connsiteY8" fmla="*/ 3007359 h 4643373"/>
              <a:gd name="connsiteX9" fmla="*/ 3143232 w 7288512"/>
              <a:gd name="connsiteY9" fmla="*/ 2499359 h 4643373"/>
              <a:gd name="connsiteX10" fmla="*/ 3254992 w 7288512"/>
              <a:gd name="connsiteY10" fmla="*/ 1706879 h 4643373"/>
              <a:gd name="connsiteX11" fmla="*/ 837441 w 7288512"/>
              <a:gd name="connsiteY11" fmla="*/ 1313978 h 4643373"/>
              <a:gd name="connsiteX12" fmla="*/ 0 w 7288512"/>
              <a:gd name="connsiteY12" fmla="*/ 20320 h 4643373"/>
              <a:gd name="connsiteX0" fmla="*/ 0 w 7288512"/>
              <a:gd name="connsiteY0" fmla="*/ 20320 h 4643370"/>
              <a:gd name="connsiteX1" fmla="*/ 7288512 w 7288512"/>
              <a:gd name="connsiteY1" fmla="*/ 0 h 4643370"/>
              <a:gd name="connsiteX2" fmla="*/ 7288512 w 7288512"/>
              <a:gd name="connsiteY2" fmla="*/ 1753376 h 4643370"/>
              <a:gd name="connsiteX3" fmla="*/ 7164736 w 7288512"/>
              <a:gd name="connsiteY3" fmla="*/ 1785912 h 4643370"/>
              <a:gd name="connsiteX4" fmla="*/ 6922752 w 7288512"/>
              <a:gd name="connsiteY4" fmla="*/ 2743198 h 4643370"/>
              <a:gd name="connsiteX5" fmla="*/ 6404592 w 7288512"/>
              <a:gd name="connsiteY5" fmla="*/ 3552998 h 4643370"/>
              <a:gd name="connsiteX6" fmla="*/ 5286992 w 7288512"/>
              <a:gd name="connsiteY6" fmla="*/ 4643118 h 4643370"/>
              <a:gd name="connsiteX7" fmla="*/ 3691872 w 7288512"/>
              <a:gd name="connsiteY7" fmla="*/ 3454399 h 4643370"/>
              <a:gd name="connsiteX8" fmla="*/ 3539472 w 7288512"/>
              <a:gd name="connsiteY8" fmla="*/ 3007359 h 4643370"/>
              <a:gd name="connsiteX9" fmla="*/ 3143232 w 7288512"/>
              <a:gd name="connsiteY9" fmla="*/ 2499359 h 4643370"/>
              <a:gd name="connsiteX10" fmla="*/ 3254992 w 7288512"/>
              <a:gd name="connsiteY10" fmla="*/ 1706879 h 4643370"/>
              <a:gd name="connsiteX11" fmla="*/ 837441 w 7288512"/>
              <a:gd name="connsiteY11" fmla="*/ 1313978 h 4643370"/>
              <a:gd name="connsiteX12" fmla="*/ 0 w 7288512"/>
              <a:gd name="connsiteY12" fmla="*/ 20320 h 4643370"/>
              <a:gd name="connsiteX0" fmla="*/ 0 w 7288512"/>
              <a:gd name="connsiteY0" fmla="*/ 20320 h 4643370"/>
              <a:gd name="connsiteX1" fmla="*/ 7288512 w 7288512"/>
              <a:gd name="connsiteY1" fmla="*/ 0 h 4643370"/>
              <a:gd name="connsiteX2" fmla="*/ 7288512 w 7288512"/>
              <a:gd name="connsiteY2" fmla="*/ 1753376 h 4643370"/>
              <a:gd name="connsiteX3" fmla="*/ 7276496 w 7288512"/>
              <a:gd name="connsiteY3" fmla="*/ 2182152 h 4643370"/>
              <a:gd name="connsiteX4" fmla="*/ 6922752 w 7288512"/>
              <a:gd name="connsiteY4" fmla="*/ 2743198 h 4643370"/>
              <a:gd name="connsiteX5" fmla="*/ 6404592 w 7288512"/>
              <a:gd name="connsiteY5" fmla="*/ 3552998 h 4643370"/>
              <a:gd name="connsiteX6" fmla="*/ 5286992 w 7288512"/>
              <a:gd name="connsiteY6" fmla="*/ 4643118 h 4643370"/>
              <a:gd name="connsiteX7" fmla="*/ 3691872 w 7288512"/>
              <a:gd name="connsiteY7" fmla="*/ 3454399 h 4643370"/>
              <a:gd name="connsiteX8" fmla="*/ 3539472 w 7288512"/>
              <a:gd name="connsiteY8" fmla="*/ 3007359 h 4643370"/>
              <a:gd name="connsiteX9" fmla="*/ 3143232 w 7288512"/>
              <a:gd name="connsiteY9" fmla="*/ 2499359 h 4643370"/>
              <a:gd name="connsiteX10" fmla="*/ 3254992 w 7288512"/>
              <a:gd name="connsiteY10" fmla="*/ 1706879 h 4643370"/>
              <a:gd name="connsiteX11" fmla="*/ 837441 w 7288512"/>
              <a:gd name="connsiteY11" fmla="*/ 1313978 h 4643370"/>
              <a:gd name="connsiteX12" fmla="*/ 0 w 7288512"/>
              <a:gd name="connsiteY12" fmla="*/ 20320 h 4643370"/>
              <a:gd name="connsiteX0" fmla="*/ 0 w 7288512"/>
              <a:gd name="connsiteY0" fmla="*/ 20320 h 4643369"/>
              <a:gd name="connsiteX1" fmla="*/ 7288512 w 7288512"/>
              <a:gd name="connsiteY1" fmla="*/ 0 h 4643369"/>
              <a:gd name="connsiteX2" fmla="*/ 7288512 w 7288512"/>
              <a:gd name="connsiteY2" fmla="*/ 1753376 h 4643369"/>
              <a:gd name="connsiteX3" fmla="*/ 7276496 w 7288512"/>
              <a:gd name="connsiteY3" fmla="*/ 2182152 h 4643369"/>
              <a:gd name="connsiteX4" fmla="*/ 6404592 w 7288512"/>
              <a:gd name="connsiteY4" fmla="*/ 2763518 h 4643369"/>
              <a:gd name="connsiteX5" fmla="*/ 6404592 w 7288512"/>
              <a:gd name="connsiteY5" fmla="*/ 3552998 h 4643369"/>
              <a:gd name="connsiteX6" fmla="*/ 5286992 w 7288512"/>
              <a:gd name="connsiteY6" fmla="*/ 4643118 h 4643369"/>
              <a:gd name="connsiteX7" fmla="*/ 3691872 w 7288512"/>
              <a:gd name="connsiteY7" fmla="*/ 3454399 h 4643369"/>
              <a:gd name="connsiteX8" fmla="*/ 3539472 w 7288512"/>
              <a:gd name="connsiteY8" fmla="*/ 3007359 h 4643369"/>
              <a:gd name="connsiteX9" fmla="*/ 3143232 w 7288512"/>
              <a:gd name="connsiteY9" fmla="*/ 2499359 h 4643369"/>
              <a:gd name="connsiteX10" fmla="*/ 3254992 w 7288512"/>
              <a:gd name="connsiteY10" fmla="*/ 1706879 h 4643369"/>
              <a:gd name="connsiteX11" fmla="*/ 837441 w 7288512"/>
              <a:gd name="connsiteY11" fmla="*/ 1313978 h 4643369"/>
              <a:gd name="connsiteX12" fmla="*/ 0 w 7288512"/>
              <a:gd name="connsiteY12" fmla="*/ 20320 h 4643369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88512" h="4643369">
                <a:moveTo>
                  <a:pt x="0" y="20320"/>
                </a:moveTo>
                <a:lnTo>
                  <a:pt x="7288512" y="0"/>
                </a:lnTo>
                <a:lnTo>
                  <a:pt x="7288512" y="1753376"/>
                </a:lnTo>
                <a:lnTo>
                  <a:pt x="7276496" y="2182152"/>
                </a:lnTo>
                <a:cubicBezTo>
                  <a:pt x="6987131" y="2251327"/>
                  <a:pt x="6549909" y="2535044"/>
                  <a:pt x="6404592" y="2763518"/>
                </a:cubicBezTo>
                <a:cubicBezTo>
                  <a:pt x="6259275" y="2991992"/>
                  <a:pt x="6590859" y="3239731"/>
                  <a:pt x="6404592" y="3552998"/>
                </a:cubicBezTo>
                <a:cubicBezTo>
                  <a:pt x="6218325" y="3866265"/>
                  <a:pt x="5739112" y="4659551"/>
                  <a:pt x="5286992" y="4643118"/>
                </a:cubicBezTo>
                <a:cubicBezTo>
                  <a:pt x="4834872" y="4626685"/>
                  <a:pt x="3983125" y="3727025"/>
                  <a:pt x="3691872" y="3454399"/>
                </a:cubicBezTo>
                <a:cubicBezTo>
                  <a:pt x="3400619" y="3181773"/>
                  <a:pt x="3630912" y="3166532"/>
                  <a:pt x="3539472" y="3007359"/>
                </a:cubicBezTo>
                <a:cubicBezTo>
                  <a:pt x="3448032" y="2848186"/>
                  <a:pt x="3129685" y="2713219"/>
                  <a:pt x="3143232" y="2499359"/>
                </a:cubicBezTo>
                <a:cubicBezTo>
                  <a:pt x="3156779" y="2285499"/>
                  <a:pt x="3465547" y="2008345"/>
                  <a:pt x="3254992" y="1706879"/>
                </a:cubicBezTo>
                <a:cubicBezTo>
                  <a:pt x="3057597" y="1424255"/>
                  <a:pt x="1417782" y="1653927"/>
                  <a:pt x="837441" y="1313978"/>
                </a:cubicBezTo>
                <a:lnTo>
                  <a:pt x="0" y="20320"/>
                </a:lnTo>
                <a:close/>
              </a:path>
            </a:pathLst>
          </a:custGeom>
          <a:solidFill>
            <a:srgbClr val="95d4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3" name="그래픽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543568" y="2032001"/>
            <a:ext cx="1986425" cy="1986425"/>
          </a:xfrm>
          <a:prstGeom prst="rect">
            <a:avLst/>
          </a:prstGeom>
        </p:spPr>
      </p:pic>
      <p:pic>
        <p:nvPicPr>
          <p:cNvPr id="15" name="그래픽 1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371318" y="2321685"/>
            <a:ext cx="4673453" cy="4673453"/>
          </a:xfrm>
          <a:prstGeom prst="rect">
            <a:avLst/>
          </a:prstGeom>
        </p:spPr>
      </p:pic>
      <p:pic>
        <p:nvPicPr>
          <p:cNvPr id="16" name="그래픽 1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0532129" y="739119"/>
            <a:ext cx="1292882" cy="129288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571362" y="3185360"/>
            <a:ext cx="2892053" cy="4512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7bada4"/>
                </a:solidFill>
                <a:latin typeface="나눔스퀘어_ac"/>
                <a:ea typeface="나눔스퀘어_ac"/>
              </a:rPr>
              <a:t>오 픈 소 스  프 로 젝 트</a:t>
            </a:r>
            <a:endParaRPr lang="ko-KR" altLang="en-US" sz="2400">
              <a:solidFill>
                <a:srgbClr val="7bada4"/>
              </a:solidFill>
              <a:latin typeface="나눔스퀘어_ac"/>
              <a:ea typeface="나눔스퀘어_ac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49953" y="4658411"/>
            <a:ext cx="3432537" cy="90228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rgbClr val="40635f"/>
                </a:solidFill>
                <a:latin typeface="나눔스퀘어_ac"/>
                <a:ea typeface="나눔스퀘어_ac"/>
              </a:rPr>
              <a:t>컴퓨터공학과 </a:t>
            </a:r>
            <a:r>
              <a:rPr lang="en-US" altLang="ko-KR">
                <a:solidFill>
                  <a:srgbClr val="40635f"/>
                </a:solidFill>
                <a:latin typeface="나눔스퀘어_ac"/>
                <a:ea typeface="나눔스퀘어_ac"/>
              </a:rPr>
              <a:t>2019102169 </a:t>
            </a:r>
            <a:r>
              <a:rPr lang="ko-KR" altLang="en-US">
                <a:solidFill>
                  <a:srgbClr val="40635f"/>
                </a:solidFill>
                <a:latin typeface="나눔스퀘어_ac"/>
                <a:ea typeface="나눔스퀘어_ac"/>
              </a:rPr>
              <a:t>민수빈</a:t>
            </a:r>
            <a:endParaRPr lang="ko-KR" altLang="en-US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lvl="0">
              <a:defRPr/>
            </a:pPr>
            <a:r>
              <a:rPr lang="ko-KR" altLang="en-US">
                <a:solidFill>
                  <a:srgbClr val="40635f"/>
                </a:solidFill>
                <a:latin typeface="나눔스퀘어_ac"/>
                <a:ea typeface="나눔스퀘어_ac"/>
              </a:rPr>
              <a:t>컴퓨터공학과 </a:t>
            </a:r>
            <a:r>
              <a:rPr lang="en-US" altLang="ko-KR">
                <a:solidFill>
                  <a:srgbClr val="40635f"/>
                </a:solidFill>
                <a:latin typeface="나눔스퀘어_ac"/>
                <a:ea typeface="나눔스퀘어_ac"/>
              </a:rPr>
              <a:t>2018102223 </a:t>
            </a:r>
            <a:r>
              <a:rPr lang="ko-KR" altLang="en-US">
                <a:solidFill>
                  <a:srgbClr val="40635f"/>
                </a:solidFill>
                <a:latin typeface="나눔스퀘어_ac"/>
                <a:ea typeface="나눔스퀘어_ac"/>
              </a:rPr>
              <a:t>임주현</a:t>
            </a:r>
            <a:endParaRPr lang="ko-KR" altLang="en-US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lvl="0">
              <a:defRPr/>
            </a:pPr>
            <a:endParaRPr lang="ko-KR" altLang="en-US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194" y="3707675"/>
            <a:ext cx="4799771" cy="75764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4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서울시 </a:t>
            </a:r>
            <a:r>
              <a:rPr lang="ko-KR" altLang="en-US" sz="4400">
                <a:solidFill>
                  <a:srgbClr val="f4363d"/>
                </a:solidFill>
                <a:latin typeface="나눔스퀘어_ac ExtraBold"/>
                <a:ea typeface="나눔스퀘어_ac ExtraBold"/>
              </a:rPr>
              <a:t>코로나</a:t>
            </a:r>
            <a:r>
              <a:rPr lang="ko-KR" altLang="en-US" sz="4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 정보봇</a:t>
            </a:r>
            <a:endParaRPr lang="ko-KR" altLang="en-US" sz="4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pic>
        <p:nvPicPr>
          <p:cNvPr id="25" name="오디오">
            <a:hlinkClick r:id="" action="ppaction://media"/>
          </p:cNvPr>
          <p:cNvPicPr>
            <a:picLocks noRot="1"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181428" y="171980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58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사각형: 둥근 모서리 35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5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28402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결론 및 개선 방안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39750" y="1491402"/>
            <a:ext cx="14996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기존 목표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39750" y="2769896"/>
            <a:ext cx="7947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성과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9750" y="4417725"/>
            <a:ext cx="14996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개선 방안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83621" y="4869272"/>
            <a:ext cx="5289569" cy="146294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선별 진료소 가까운 거리 순 안내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현재 진행중인 거리두기 단계에 대한 정보도 추가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방문 장소 응답 속도 개선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183621" y="2078880"/>
            <a:ext cx="5384819" cy="54811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코로나 바이러스에 대한 정보를 빠르고 간단하게 전달</a:t>
            </a:r>
            <a:endParaRPr lang="ko-KR" altLang="en-US" sz="2000"/>
          </a:p>
        </p:txBody>
      </p:sp>
      <p:sp>
        <p:nvSpPr>
          <p:cNvPr id="24" name="TextBox 23"/>
          <p:cNvSpPr txBox="1"/>
          <p:nvPr/>
        </p:nvSpPr>
        <p:spPr>
          <a:xfrm>
            <a:off x="1183621" y="3260362"/>
            <a:ext cx="8928119" cy="100493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서울시 전체 확진자 수 전달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,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자치구 내 확진자 수 및 발생 장소 전달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,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선별진료소 정보 전달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거리두기 단계별 실행방안 정보 전달</a:t>
            </a:r>
            <a:endParaRPr lang="en-US" altLang="ko-KR" sz="20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pic>
        <p:nvPicPr>
          <p:cNvPr id="41" name="오디오">
            <a:hlinkClick r:id="" action="ppaction://media"/>
          </p:cNvPr>
          <p:cNvPicPr>
            <a:picLocks noRot="1"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474528" y="92603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77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사각형: 둥근 모서리 35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6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41793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QR </a:t>
            </a: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코드 및 </a:t>
            </a:r>
            <a:r>
              <a:rPr lang="en-US" altLang="ko-KR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KHUHUB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39750" y="1616529"/>
            <a:ext cx="127101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QR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코드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39750" y="5460177"/>
            <a:ext cx="7812948" cy="643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http://khuhub.khu.ac.kr/2018102223/coronabot.git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39750" y="4887528"/>
            <a:ext cx="1623440" cy="5112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KHUHUB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39750" y="2319744"/>
            <a:ext cx="2135605" cy="2135605"/>
          </a:xfrm>
          <a:prstGeom prst="rect">
            <a:avLst/>
          </a:prstGeom>
        </p:spPr>
      </p:pic>
      <p:pic>
        <p:nvPicPr>
          <p:cNvPr id="38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34775" y="66675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8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1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65170" y="392499"/>
            <a:ext cx="266489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소개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6" name="사각형: 둥근 모서리 5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25415" y="3767293"/>
            <a:ext cx="6452698" cy="237442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기능 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1. </a:t>
            </a:r>
            <a:r>
              <a:rPr lang="ko-KR" altLang="en-US" sz="2000">
                <a:solidFill>
                  <a:srgbClr val="ff0000"/>
                </a:solidFill>
                <a:latin typeface="나눔스퀘어_ac"/>
                <a:ea typeface="나눔스퀘어_ac"/>
              </a:rPr>
              <a:t>서울시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 </a:t>
            </a:r>
            <a:r>
              <a:rPr lang="ko-KR" altLang="en-US" sz="2000">
                <a:solidFill>
                  <a:srgbClr val="ff0000"/>
                </a:solidFill>
                <a:latin typeface="나눔스퀘어_ac"/>
                <a:ea typeface="나눔스퀘어_ac"/>
              </a:rPr>
              <a:t>전체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의 </a:t>
            </a:r>
            <a:r>
              <a:rPr lang="ko-KR" altLang="en-US" sz="2000">
                <a:solidFill>
                  <a:srgbClr val="ff0000"/>
                </a:solidFill>
                <a:latin typeface="나눔스퀘어_ac"/>
                <a:ea typeface="나눔스퀘어_ac"/>
              </a:rPr>
              <a:t>오늘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의</a:t>
            </a:r>
            <a:r>
              <a:rPr lang="ko-KR" altLang="en-US" sz="2000">
                <a:solidFill>
                  <a:srgbClr val="ff0000"/>
                </a:solidFill>
                <a:latin typeface="나눔스퀘어_ac"/>
                <a:ea typeface="나눔스퀘어_ac"/>
              </a:rPr>
              <a:t> 확진자 수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안내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기능 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1-1.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서울시 내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자치구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의 확진자 수 안내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기능 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2.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서울시 내 자치구에서 발생한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확진자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가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방문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한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장소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안내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기능 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3. 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서울시 내 자치구의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선별 진료소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 안내</a:t>
            </a:r>
            <a:endParaRPr lang="ko-KR" altLang="en-US" sz="20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기능 </a:t>
            </a:r>
            <a:r>
              <a:rPr lang="en-US" altLang="ko-KR" sz="2000">
                <a:solidFill>
                  <a:srgbClr val="40635f"/>
                </a:solidFill>
                <a:latin typeface="나눔스퀘어_ac"/>
                <a:ea typeface="나눔스퀘어_ac"/>
              </a:rPr>
              <a:t>4.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거리두기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 단계별 </a:t>
            </a:r>
            <a:r>
              <a:rPr lang="ko-KR" altLang="en-US" sz="2000">
                <a:solidFill>
                  <a:srgbClr val="f4363d"/>
                </a:solidFill>
                <a:latin typeface="나눔스퀘어_ac"/>
                <a:ea typeface="나눔스퀘어_ac"/>
              </a:rPr>
              <a:t>실행방안</a:t>
            </a:r>
            <a:r>
              <a:rPr lang="ko-KR" altLang="en-US" sz="2000">
                <a:solidFill>
                  <a:srgbClr val="40635f"/>
                </a:solidFill>
                <a:latin typeface="나눔스퀘어_ac"/>
                <a:ea typeface="나눔스퀘어_ac"/>
              </a:rPr>
              <a:t> 안내</a:t>
            </a:r>
            <a:endParaRPr lang="en-US" altLang="ko-KR" sz="20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16752" y="1703156"/>
            <a:ext cx="4927813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서울시 코로나 정보봇 프로젝트란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?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25415" y="2363961"/>
            <a:ext cx="9124528" cy="634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코로나 바이러스의 현황을 빠르고 간단하게 알려주기 위한 프로젝트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6752" y="3219593"/>
            <a:ext cx="1498813" cy="51230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제공 기능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786214" y="3767293"/>
            <a:ext cx="2520864" cy="2132168"/>
          </a:xfrm>
          <a:prstGeom prst="rect">
            <a:avLst/>
          </a:prstGeom>
        </p:spPr>
      </p:pic>
      <p:pic>
        <p:nvPicPr>
          <p:cNvPr id="16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492742" y="126999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0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2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선정 이유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6" name="그림 5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798069" y="1758194"/>
            <a:ext cx="2297931" cy="408725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80180" y="1758194"/>
            <a:ext cx="2297931" cy="408725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750208" y="2048173"/>
            <a:ext cx="4790482" cy="33791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기존의 챗봇은 </a:t>
            </a:r>
            <a:r>
              <a:rPr lang="ko-KR" altLang="en-US" sz="2400">
                <a:solidFill>
                  <a:srgbClr val="ff0000"/>
                </a:solidFill>
                <a:latin typeface="나눔스퀘어_ac"/>
                <a:ea typeface="나눔스퀘어_ac"/>
              </a:rPr>
              <a:t>링크 전달 위주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로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여러 번의 클릭 통해 정보 획득 가능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기존의 챗봇에서 </a:t>
            </a:r>
            <a:r>
              <a:rPr lang="ko-KR" altLang="en-US" sz="2400">
                <a:solidFill>
                  <a:srgbClr val="ff0000"/>
                </a:solidFill>
                <a:latin typeface="나눔스퀘어_ac"/>
                <a:ea typeface="나눔스퀘어_ac"/>
              </a:rPr>
              <a:t>거리두기 단계별 실행 방안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에 대한 정보 획득 불가능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2400">
              <a:solidFill>
                <a:srgbClr val="ff0000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endParaRPr lang="ko-KR" altLang="en-US" sz="2400">
              <a:solidFill>
                <a:srgbClr val="ff0000"/>
              </a:solidFill>
              <a:latin typeface="나눔스퀘어_ac"/>
              <a:ea typeface="나눔스퀘어_a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3684" y="5051240"/>
            <a:ext cx="5031104" cy="94760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따라서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,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쉽게 정보를 전달할 수 있는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  <a:p>
            <a:pPr algn="ctr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서울시 코로나 정보봇 제작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11" name="오디오">
            <a:hlinkClick r:id="" action="ppaction://media"/>
          </p:cNvPr>
          <p:cNvPicPr>
            <a:picLocks noRot="1"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11466135" y="95250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3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핵심 기능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39750" y="1616529"/>
            <a:ext cx="21282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기능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1.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도움말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9" name="그림 8" descr="텍스트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83307" y="2499358"/>
            <a:ext cx="3005444" cy="36065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6778" y="2208689"/>
            <a:ext cx="6378063" cy="33805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키워드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: 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도움말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챗봇의 </a:t>
            </a:r>
            <a:r>
              <a:rPr lang="ko-KR" altLang="en-US" sz="2400">
                <a:solidFill>
                  <a:srgbClr val="ff0000"/>
                </a:solidFill>
                <a:latin typeface="나눔스퀘어_ac"/>
                <a:ea typeface="나눔스퀘어_ac"/>
              </a:rPr>
              <a:t>사용법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에 대해 안내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서울시 확진자 정보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 =&gt; </a:t>
            </a:r>
            <a:r>
              <a:rPr lang="ko-KR" altLang="en-US" sz="2400">
                <a:solidFill>
                  <a:srgbClr val="f4363d"/>
                </a:solidFill>
                <a:latin typeface="나눔스퀘어_ac"/>
                <a:ea typeface="나눔스퀘어_ac"/>
              </a:rPr>
              <a:t>오늘 확진자</a:t>
            </a:r>
            <a:endParaRPr lang="ko-KR" altLang="en-US" sz="2400">
              <a:solidFill>
                <a:srgbClr val="f4363d"/>
              </a:solidFill>
              <a:latin typeface="나눔스퀘어_ac"/>
              <a:ea typeface="나눔스퀘어_ac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확진자 발생 장소 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=&gt; </a:t>
            </a:r>
            <a:r>
              <a:rPr lang="en-US" altLang="ko-KR" sz="2400">
                <a:solidFill>
                  <a:srgbClr val="f4363d"/>
                </a:solidFill>
                <a:latin typeface="나눔스퀘어_ac"/>
                <a:ea typeface="나눔스퀘어_ac"/>
              </a:rPr>
              <a:t>__</a:t>
            </a:r>
            <a:r>
              <a:rPr lang="ko-KR" altLang="en-US" sz="2400">
                <a:solidFill>
                  <a:srgbClr val="f4363d"/>
                </a:solidFill>
                <a:latin typeface="나눔스퀘어_ac"/>
                <a:ea typeface="나눔스퀘어_ac"/>
              </a:rPr>
              <a:t>구 장소</a:t>
            </a:r>
            <a:endParaRPr lang="ko-KR" altLang="en-US" sz="2400">
              <a:solidFill>
                <a:srgbClr val="f4363d"/>
              </a:solidFill>
              <a:latin typeface="나눔스퀘어_ac"/>
              <a:ea typeface="나눔스퀘어_ac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선별 진료소 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=&gt; </a:t>
            </a:r>
            <a:r>
              <a:rPr lang="en-US" altLang="ko-KR" sz="2400">
                <a:solidFill>
                  <a:srgbClr val="f4363d"/>
                </a:solidFill>
                <a:latin typeface="나눔스퀘어_ac"/>
                <a:ea typeface="나눔스퀘어_ac"/>
              </a:rPr>
              <a:t>__</a:t>
            </a:r>
            <a:r>
              <a:rPr lang="ko-KR" altLang="en-US" sz="2400">
                <a:solidFill>
                  <a:srgbClr val="f4363d"/>
                </a:solidFill>
                <a:latin typeface="나눔스퀘어_ac"/>
                <a:ea typeface="나눔스퀘어_ac"/>
              </a:rPr>
              <a:t>구 선별 진료소</a:t>
            </a:r>
            <a:endParaRPr lang="ko-KR" altLang="en-US" sz="2400">
              <a:solidFill>
                <a:srgbClr val="f4363d"/>
              </a:solidFill>
              <a:latin typeface="나눔스퀘어_ac"/>
              <a:ea typeface="나눔스퀘어_ac"/>
            </a:endParaRPr>
          </a:p>
          <a:p>
            <a:pPr marL="457200" indent="-457200">
              <a:lnSpc>
                <a:spcPct val="150000"/>
              </a:lnSpc>
              <a:buAutoNum type="arabicPeriod"/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거리두기 안전 수칙 및 정보 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=&gt; </a:t>
            </a:r>
            <a:r>
              <a:rPr lang="en-US" altLang="ko-KR" sz="2400">
                <a:solidFill>
                  <a:srgbClr val="f4363d"/>
                </a:solidFill>
                <a:latin typeface="나눔스퀘어_ac"/>
                <a:ea typeface="나눔스퀘어_ac"/>
              </a:rPr>
              <a:t>__</a:t>
            </a:r>
            <a:r>
              <a:rPr lang="ko-KR" altLang="en-US" sz="2400">
                <a:solidFill>
                  <a:srgbClr val="f4363d"/>
                </a:solidFill>
                <a:latin typeface="나눔스퀘어_ac"/>
                <a:ea typeface="나눔스퀘어_ac"/>
              </a:rPr>
              <a:t>단계 거리두기</a:t>
            </a:r>
            <a:endParaRPr lang="en-US" altLang="ko-KR" sz="2400">
              <a:solidFill>
                <a:srgbClr val="f4363d"/>
              </a:solidFill>
              <a:latin typeface="나눔스퀘어_ac"/>
              <a:ea typeface="나눔스퀘어_ac"/>
            </a:endParaRPr>
          </a:p>
        </p:txBody>
      </p:sp>
      <p:pic>
        <p:nvPicPr>
          <p:cNvPr id="11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465452" y="127377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3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핵심 기능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39750" y="1616529"/>
            <a:ext cx="352844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기능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2.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서울시 확진자 수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06705" y="2441363"/>
            <a:ext cx="3714475" cy="324892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6778" y="2160564"/>
            <a:ext cx="6378063" cy="637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키워드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: 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오늘 확진자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36778" y="2891196"/>
            <a:ext cx="5836962" cy="2097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서울시 전체의 오늘 확진자 수 안내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자치구별 확진자 정보가 궁금하다면 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__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구를 입력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Ex) 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종로구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lvl="0">
              <a:defRPr/>
            </a:pPr>
            <a:endParaRPr lang="ko-KR" alt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5182980" y="4629750"/>
            <a:ext cx="6149525" cy="17310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latin typeface="나눔스퀘어_ac"/>
                <a:ea typeface="나눔스퀘어_ac"/>
              </a:rPr>
              <a:t>※ </a:t>
            </a:r>
            <a:r>
              <a:rPr lang="ko-KR" altLang="en-US">
                <a:latin typeface="나눔스퀘어_ac"/>
                <a:ea typeface="나눔스퀘어_ac"/>
              </a:rPr>
              <a:t>서울시 내 </a:t>
            </a:r>
            <a:r>
              <a:rPr lang="en-US" altLang="ko-KR">
                <a:latin typeface="나눔스퀘어_ac"/>
                <a:ea typeface="나눔스퀘어_ac"/>
              </a:rPr>
              <a:t>25</a:t>
            </a:r>
            <a:r>
              <a:rPr lang="ko-KR" altLang="en-US">
                <a:latin typeface="나눔스퀘어_ac"/>
                <a:ea typeface="나눔스퀘어_ac"/>
              </a:rPr>
              <a:t>개 구</a:t>
            </a:r>
            <a:r>
              <a:rPr lang="en-US" altLang="ko-KR">
                <a:latin typeface="나눔스퀘어_ac"/>
                <a:ea typeface="나눔스퀘어_ac"/>
              </a:rPr>
              <a:t>: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종로구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용산구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성동구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광진구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endParaRPr lang="en-US" altLang="ko-KR" i="0">
              <a:solidFill>
                <a:srgbClr val="333333"/>
              </a:solidFill>
              <a:effectLst/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도봉구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노원구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은평구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마포구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양천구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구로구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금천구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영등포구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관악구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서초구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강남구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송파구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강동구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11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450411" y="123220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3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핵심 기능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39750" y="1616529"/>
            <a:ext cx="493814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기능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3.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자치구 내 확진자 방문 장소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65373" y="2160564"/>
            <a:ext cx="2095111" cy="40952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6778" y="2160564"/>
            <a:ext cx="6378063" cy="637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키워드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: ____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구 장소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36778" y="2891196"/>
            <a:ext cx="5027337" cy="15550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자치구 내에서 확진자가 방문한 장소 안내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Ex) 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서대문구 장소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 lvl="0">
              <a:defRPr/>
            </a:pPr>
            <a:endParaRPr lang="ko-KR" alt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890577" y="4384281"/>
            <a:ext cx="6149525" cy="1738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latin typeface="나눔스퀘어_ac"/>
                <a:ea typeface="나눔스퀘어_ac"/>
              </a:rPr>
              <a:t>※ </a:t>
            </a:r>
            <a:r>
              <a:rPr lang="ko-KR" altLang="en-US">
                <a:latin typeface="나눔스퀘어_ac"/>
                <a:ea typeface="나눔스퀘어_ac"/>
              </a:rPr>
              <a:t>서울시 내 </a:t>
            </a:r>
            <a:r>
              <a:rPr lang="en-US" altLang="ko-KR">
                <a:latin typeface="나눔스퀘어_ac"/>
                <a:ea typeface="나눔스퀘어_ac"/>
              </a:rPr>
              <a:t>25</a:t>
            </a:r>
            <a:r>
              <a:rPr lang="ko-KR" altLang="en-US">
                <a:latin typeface="나눔스퀘어_ac"/>
                <a:ea typeface="나눔스퀘어_ac"/>
              </a:rPr>
              <a:t>개 구</a:t>
            </a:r>
            <a:r>
              <a:rPr lang="en-US" altLang="ko-KR">
                <a:latin typeface="나눔스퀘어_ac"/>
                <a:ea typeface="나눔스퀘어_ac"/>
              </a:rPr>
              <a:t>: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종로구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용산구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성동구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광진구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endParaRPr lang="en-US" altLang="ko-KR" i="0">
              <a:solidFill>
                <a:srgbClr val="333333"/>
              </a:solidFill>
              <a:effectLst/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도봉구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노원구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은평구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마포구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양천구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구로구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금천구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영등포구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관악구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서초구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강남구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송파구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강동구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11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04686" y="89050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8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3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핵심 기능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39750" y="1616529"/>
            <a:ext cx="423329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기능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4.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자치구 내 선별 진료소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68223" y="2160564"/>
            <a:ext cx="2089410" cy="40952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6778" y="2160564"/>
            <a:ext cx="6378063" cy="637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키워드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: ____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구 선별진료소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36778" y="2891196"/>
            <a:ext cx="4503462" cy="11835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자치구 내에서 있는 선별 진료소 안내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Ex) 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종로구 선별진료소</a:t>
            </a:r>
            <a:endParaRPr lang="ko-KR" alt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890577" y="4384281"/>
            <a:ext cx="6149525" cy="1738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latin typeface="나눔스퀘어_ac"/>
                <a:ea typeface="나눔스퀘어_ac"/>
              </a:rPr>
              <a:t>※ </a:t>
            </a:r>
            <a:r>
              <a:rPr lang="ko-KR" altLang="en-US">
                <a:latin typeface="나눔스퀘어_ac"/>
                <a:ea typeface="나눔스퀘어_ac"/>
              </a:rPr>
              <a:t>서울시 내 </a:t>
            </a:r>
            <a:r>
              <a:rPr lang="en-US" altLang="ko-KR">
                <a:latin typeface="나눔스퀘어_ac"/>
                <a:ea typeface="나눔스퀘어_ac"/>
              </a:rPr>
              <a:t>25</a:t>
            </a:r>
            <a:r>
              <a:rPr lang="ko-KR" altLang="en-US">
                <a:latin typeface="나눔스퀘어_ac"/>
                <a:ea typeface="나눔스퀘어_ac"/>
              </a:rPr>
              <a:t>개 구</a:t>
            </a:r>
            <a:r>
              <a:rPr lang="en-US" altLang="ko-KR">
                <a:latin typeface="나눔스퀘어_ac"/>
                <a:ea typeface="나눔스퀘어_ac"/>
              </a:rPr>
              <a:t>: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종로구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용산구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성동구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광진구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endParaRPr lang="en-US" altLang="ko-KR" i="0">
              <a:solidFill>
                <a:srgbClr val="333333"/>
              </a:solidFill>
              <a:effectLst/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중랑구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성북구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강북구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도봉구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노원구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은평구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서대문구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마포구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양천구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구로구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금천구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영등포구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동작구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관악구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서초구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강남구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송파구</a:t>
            </a:r>
            <a:r>
              <a:rPr lang="en-US" altLang="ko-KR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, </a:t>
            </a:r>
            <a:r>
              <a:rPr lang="ko-KR" altLang="en-US" i="0">
                <a:solidFill>
                  <a:srgbClr val="333333"/>
                </a:solidFill>
                <a:effectLst/>
                <a:latin typeface="나눔스퀘어_ac"/>
                <a:ea typeface="나눔스퀘어_ac"/>
              </a:rPr>
              <a:t>강동구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11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512097" y="66675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3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356977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프로젝트 핵심 기능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039750" y="1616529"/>
            <a:ext cx="4938140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기능</a:t>
            </a:r>
            <a:r>
              <a:rPr lang="en-US" altLang="ko-KR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5. </a:t>
            </a:r>
            <a:r>
              <a:rPr lang="ko-KR" altLang="en-US" sz="2800">
                <a:solidFill>
                  <a:srgbClr val="40635f"/>
                </a:solidFill>
                <a:latin typeface="나눔스퀘어_ac Bold"/>
                <a:ea typeface="나눔스퀘어_ac Bold"/>
              </a:rPr>
              <a:t>거리두기 단계별 실행 방안 </a:t>
            </a:r>
            <a:endParaRPr lang="ko-KR" altLang="en-US" sz="28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21025" y="2277334"/>
            <a:ext cx="2330009" cy="40448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36778" y="2458948"/>
            <a:ext cx="6378063" cy="634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키워드</a:t>
            </a: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: __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단계 거리두기</a:t>
            </a:r>
            <a:endParaRPr lang="en-US" altLang="ko-KR" sz="2400">
              <a:solidFill>
                <a:srgbClr val="40635f"/>
              </a:solidFill>
              <a:latin typeface="나눔스퀘어_ac"/>
              <a:ea typeface="나눔스퀘어_ac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36778" y="3189580"/>
            <a:ext cx="3903387" cy="118049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단계별 거리두기 실행 방안 안내</a:t>
            </a:r>
            <a:endParaRPr lang="ko-KR" altLang="en-US" sz="2400">
              <a:solidFill>
                <a:srgbClr val="40635f"/>
              </a:solidFill>
              <a:latin typeface="나눔스퀘어_ac"/>
              <a:ea typeface="나눔스퀘어_ac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400">
                <a:solidFill>
                  <a:srgbClr val="40635f"/>
                </a:solidFill>
                <a:latin typeface="나눔스퀘어_ac"/>
                <a:ea typeface="나눔스퀘어_ac"/>
              </a:rPr>
              <a:t>Ex) 2</a:t>
            </a:r>
            <a:r>
              <a:rPr lang="ko-KR" altLang="en-US" sz="2400">
                <a:solidFill>
                  <a:srgbClr val="40635f"/>
                </a:solidFill>
                <a:latin typeface="나눔스퀘어_ac"/>
                <a:ea typeface="나눔스퀘어_ac"/>
              </a:rPr>
              <a:t>단계 거리두기</a:t>
            </a:r>
            <a:endParaRPr lang="ko-KR" altLang="en-US" sz="2400"/>
          </a:p>
        </p:txBody>
      </p:sp>
      <p:sp>
        <p:nvSpPr>
          <p:cNvPr id="7" name="TextBox 6"/>
          <p:cNvSpPr txBox="1"/>
          <p:nvPr/>
        </p:nvSpPr>
        <p:spPr>
          <a:xfrm>
            <a:off x="4890577" y="4682665"/>
            <a:ext cx="6149525" cy="4970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>
                <a:latin typeface="나눔스퀘어_ac"/>
                <a:ea typeface="나눔스퀘어_ac"/>
              </a:rPr>
              <a:t>※ </a:t>
            </a:r>
            <a:r>
              <a:rPr lang="ko-KR" altLang="en-US">
                <a:latin typeface="나눔스퀘어_ac"/>
                <a:ea typeface="나눔스퀘어_ac"/>
              </a:rPr>
              <a:t>거리두기 단계</a:t>
            </a:r>
            <a:r>
              <a:rPr lang="en-US" altLang="ko-KR">
                <a:latin typeface="나눔스퀘어_ac"/>
                <a:ea typeface="나눔스퀘어_ac"/>
              </a:rPr>
              <a:t>: 1</a:t>
            </a:r>
            <a:r>
              <a:rPr lang="ko-KR" altLang="en-US">
                <a:latin typeface="나눔스퀘어_ac"/>
                <a:ea typeface="나눔스퀘어_ac"/>
              </a:rPr>
              <a:t>단계</a:t>
            </a:r>
            <a:r>
              <a:rPr lang="en-US" altLang="ko-KR">
                <a:latin typeface="나눔스퀘어_ac"/>
                <a:ea typeface="나눔스퀘어_ac"/>
              </a:rPr>
              <a:t>, 1.5</a:t>
            </a:r>
            <a:r>
              <a:rPr lang="ko-KR" altLang="en-US">
                <a:latin typeface="나눔스퀘어_ac"/>
                <a:ea typeface="나눔스퀘어_ac"/>
              </a:rPr>
              <a:t>단계</a:t>
            </a:r>
            <a:r>
              <a:rPr lang="en-US" altLang="ko-KR">
                <a:latin typeface="나눔스퀘어_ac"/>
                <a:ea typeface="나눔스퀘어_ac"/>
              </a:rPr>
              <a:t>, 2</a:t>
            </a:r>
            <a:r>
              <a:rPr lang="ko-KR" altLang="en-US">
                <a:latin typeface="나눔스퀘어_ac"/>
                <a:ea typeface="나눔스퀘어_ac"/>
              </a:rPr>
              <a:t>단계</a:t>
            </a:r>
            <a:r>
              <a:rPr lang="en-US" altLang="ko-KR">
                <a:latin typeface="나눔스퀘어_ac"/>
                <a:ea typeface="나눔스퀘어_ac"/>
              </a:rPr>
              <a:t>, 2.5</a:t>
            </a:r>
            <a:r>
              <a:rPr lang="ko-KR" altLang="en-US">
                <a:latin typeface="나눔스퀘어_ac"/>
                <a:ea typeface="나눔스퀘어_ac"/>
              </a:rPr>
              <a:t>단계</a:t>
            </a:r>
            <a:r>
              <a:rPr lang="en-US" altLang="ko-KR">
                <a:latin typeface="나눔스퀘어_ac"/>
                <a:ea typeface="나눔스퀘어_ac"/>
              </a:rPr>
              <a:t>, 3</a:t>
            </a:r>
            <a:r>
              <a:rPr lang="ko-KR" altLang="en-US">
                <a:latin typeface="나눔스퀘어_ac"/>
                <a:ea typeface="나눔스퀘어_ac"/>
              </a:rPr>
              <a:t>단계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12" name="오디오">
            <a:hlinkClick r:id="" action="ppaction://media"/>
          </p:cNvPr>
          <p:cNvPicPr>
            <a:picLocks noRot="1"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1491610" y="66675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2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cea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사각형: 둥근 모서리 35"/>
          <p:cNvSpPr/>
          <p:nvPr/>
        </p:nvSpPr>
        <p:spPr>
          <a:xfrm>
            <a:off x="335280" y="1314915"/>
            <a:ext cx="11600046" cy="515058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35280" y="254000"/>
            <a:ext cx="1032510" cy="9061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rgbClr val="7bada4"/>
                </a:solidFill>
                <a:latin typeface="나눔스퀘어_ac ExtraBold"/>
                <a:ea typeface="나눔스퀘어_ac ExtraBold"/>
              </a:rPr>
              <a:t>0</a:t>
            </a:r>
            <a:r>
              <a:rPr lang="en-US" altLang="ko-KR" sz="5400">
                <a:solidFill>
                  <a:srgbClr val="40635f"/>
                </a:solidFill>
                <a:latin typeface="나눔스퀘어_ac ExtraBold"/>
                <a:ea typeface="나눔스퀘어_ac ExtraBold"/>
              </a:rPr>
              <a:t>4</a:t>
            </a:r>
            <a:endParaRPr lang="ko-KR" altLang="en-US" sz="5400">
              <a:solidFill>
                <a:srgbClr val="40635f"/>
              </a:solidFill>
              <a:latin typeface="나눔스퀘어_ac ExtraBold"/>
              <a:ea typeface="나눔스퀘어_ac Extra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5170" y="392499"/>
            <a:ext cx="176002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rgbClr val="40635f"/>
                </a:solidFill>
                <a:latin typeface="나눔스퀘어_ac Bold"/>
                <a:ea typeface="나눔스퀘어_ac Bold"/>
              </a:rPr>
              <a:t>아키텍쳐</a:t>
            </a:r>
            <a:endParaRPr lang="ko-KR" altLang="en-US" sz="3600">
              <a:solidFill>
                <a:srgbClr val="40635f"/>
              </a:solidFill>
              <a:latin typeface="나눔스퀘어_ac Bold"/>
              <a:ea typeface="나눔스퀘어_ac Bold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542179" y="3016591"/>
            <a:ext cx="1332103" cy="84998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094797" y="1580360"/>
            <a:ext cx="1658099" cy="1658099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261519" y="5165688"/>
            <a:ext cx="2072103" cy="1082674"/>
          </a:xfrm>
          <a:prstGeom prst="rect">
            <a:avLst/>
          </a:prstGeom>
        </p:spPr>
      </p:pic>
      <p:sp>
        <p:nvSpPr>
          <p:cNvPr id="8" name="화살표: 오른쪽 7"/>
          <p:cNvSpPr/>
          <p:nvPr/>
        </p:nvSpPr>
        <p:spPr>
          <a:xfrm rot="12754755">
            <a:off x="4249032" y="2581766"/>
            <a:ext cx="1061274" cy="247398"/>
          </a:xfrm>
          <a:prstGeom prst="rightArrow">
            <a:avLst>
              <a:gd name="adj1" fmla="val 37491"/>
              <a:gd name="adj2" fmla="val 92911"/>
            </a:avLst>
          </a:prstGeom>
          <a:solidFill>
            <a:srgbClr val="406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7" name="화살표: 오른쪽 36"/>
          <p:cNvSpPr/>
          <p:nvPr/>
        </p:nvSpPr>
        <p:spPr>
          <a:xfrm rot="1954755">
            <a:off x="4053008" y="2980788"/>
            <a:ext cx="1061274" cy="247398"/>
          </a:xfrm>
          <a:prstGeom prst="rightArrow">
            <a:avLst>
              <a:gd name="adj1" fmla="val 37491"/>
              <a:gd name="adj2" fmla="val 92911"/>
            </a:avLst>
          </a:prstGeom>
          <a:solidFill>
            <a:srgbClr val="406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4903183" y="2300990"/>
            <a:ext cx="144618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_ac"/>
                <a:ea typeface="나눔스퀘어_ac"/>
              </a:rPr>
              <a:t>API Request</a:t>
            </a:r>
            <a:endParaRPr lang="ko-KR" altLang="en-US">
              <a:latin typeface="나눔스퀘어_ac"/>
              <a:ea typeface="나눔스퀘어_ac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377417" y="3165271"/>
            <a:ext cx="1206228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_ac"/>
                <a:ea typeface="나눔스퀘어_ac"/>
              </a:rPr>
              <a:t>Response</a:t>
            </a:r>
            <a:endParaRPr lang="ko-KR" altLang="en-US">
              <a:latin typeface="나눔스퀘어_ac"/>
              <a:ea typeface="나눔스퀘어_ac"/>
            </a:endParaRPr>
          </a:p>
        </p:txBody>
      </p:sp>
      <p:sp>
        <p:nvSpPr>
          <p:cNvPr id="44" name="화살표: 오른쪽 43"/>
          <p:cNvSpPr/>
          <p:nvPr/>
        </p:nvSpPr>
        <p:spPr>
          <a:xfrm rot="16200000">
            <a:off x="5940866" y="4405472"/>
            <a:ext cx="1061274" cy="247398"/>
          </a:xfrm>
          <a:prstGeom prst="rightArrow">
            <a:avLst>
              <a:gd name="adj1" fmla="val 37491"/>
              <a:gd name="adj2" fmla="val 92911"/>
            </a:avLst>
          </a:prstGeom>
          <a:solidFill>
            <a:srgbClr val="406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5" name="화살표: 오른쪽 44"/>
          <p:cNvSpPr/>
          <p:nvPr/>
        </p:nvSpPr>
        <p:spPr>
          <a:xfrm rot="5400000">
            <a:off x="5553895" y="4439395"/>
            <a:ext cx="1061274" cy="247398"/>
          </a:xfrm>
          <a:prstGeom prst="rightArrow">
            <a:avLst>
              <a:gd name="adj1" fmla="val 37491"/>
              <a:gd name="adj2" fmla="val 92911"/>
            </a:avLst>
          </a:prstGeom>
          <a:solidFill>
            <a:srgbClr val="406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6554304" y="4344504"/>
            <a:ext cx="1445652" cy="3589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_ac"/>
                <a:ea typeface="나눔스퀘어_ac"/>
              </a:rPr>
              <a:t>API Request</a:t>
            </a:r>
            <a:endParaRPr lang="ko-KR" altLang="en-US">
              <a:latin typeface="나눔스퀘어_ac"/>
              <a:ea typeface="나눔스퀘어_ac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4837809" y="4344504"/>
            <a:ext cx="1206228" cy="35894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>
                <a:latin typeface="나눔스퀘어_ac"/>
                <a:ea typeface="나눔스퀘어_ac"/>
              </a:rPr>
              <a:t>Response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7125790" y="1253186"/>
            <a:ext cx="3148464" cy="2015017"/>
          </a:xfrm>
          <a:prstGeom prst="rect">
            <a:avLst/>
          </a:prstGeom>
        </p:spPr>
      </p:pic>
      <p:sp>
        <p:nvSpPr>
          <p:cNvPr id="50" name="화살표: 오른쪽 49"/>
          <p:cNvSpPr/>
          <p:nvPr/>
        </p:nvSpPr>
        <p:spPr>
          <a:xfrm rot="19650848">
            <a:off x="6813805" y="2727492"/>
            <a:ext cx="1061274" cy="247398"/>
          </a:xfrm>
          <a:prstGeom prst="rightArrow">
            <a:avLst>
              <a:gd name="adj1" fmla="val 37491"/>
              <a:gd name="adj2" fmla="val 92911"/>
            </a:avLst>
          </a:prstGeom>
          <a:solidFill>
            <a:srgbClr val="4063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1" name="TextBox 50"/>
          <p:cNvSpPr txBox="1"/>
          <p:nvPr/>
        </p:nvSpPr>
        <p:spPr>
          <a:xfrm>
            <a:off x="6886948" y="2434179"/>
            <a:ext cx="58221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>
                <a:latin typeface="나눔스퀘어_ac"/>
                <a:ea typeface="나눔스퀘어_ac"/>
              </a:rPr>
              <a:t>배포</a:t>
            </a:r>
            <a:endParaRPr lang="ko-KR" altLang="en-US">
              <a:latin typeface="나눔스퀘어_ac"/>
              <a:ea typeface="나눔스퀘어_ac"/>
            </a:endParaRPr>
          </a:p>
        </p:txBody>
      </p:sp>
      <p:pic>
        <p:nvPicPr>
          <p:cNvPr id="52" name="오디오">
            <a:hlinkClick r:id="" action="ppaction://media"/>
          </p:cNvPr>
          <p:cNvPicPr>
            <a:picLocks noRot="1"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8"/>
          <a:stretch>
            <a:fillRect/>
          </a:stretch>
        </p:blipFill>
        <p:spPr>
          <a:xfrm>
            <a:off x="11502724" y="104925"/>
            <a:ext cx="571500" cy="571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78" fill="hold"/>
                                        <p:tgtEl>
                                          <p:spTgt spid="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2"/>
                </p:tgtEl>
              </p:cMediaNode>
            </p:audi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387</ep:Words>
  <ep:PresentationFormat>와이드스크린</ep:PresentationFormat>
  <ep:Paragraphs>85</ep:Paragraphs>
  <ep:Slides>11</ep:Slides>
  <ep:Notes>0</ep:Notes>
  <ep:TotalTime>0</ep:TotalTime>
  <ep:HiddenSlides>0</ep:HiddenSlides>
  <ep:MMClips>11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2020-12-04T05:46:45.000</dcterms:created>
  <dc:creator>임주현</dc:creator>
  <cp:lastModifiedBy>juhyu</cp:lastModifiedBy>
  <dcterms:modified xsi:type="dcterms:W3CDTF">2020-12-04T12:02:19.262</dcterms:modified>
  <cp:revision>32</cp:revision>
  <dc:title>PowerPoint 프레젠테이션</dc:title>
  <cp:version>1000.0000.01</cp:version>
</cp:coreProperties>
</file>

<file path=docProps/thumbnail.jpeg>
</file>